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58" r:id="rId5"/>
    <p:sldId id="259" r:id="rId6"/>
    <p:sldId id="283" r:id="rId7"/>
    <p:sldId id="263" r:id="rId8"/>
    <p:sldId id="271" r:id="rId9"/>
    <p:sldId id="284" r:id="rId10"/>
    <p:sldId id="269" r:id="rId11"/>
    <p:sldId id="288" r:id="rId12"/>
    <p:sldId id="286" r:id="rId13"/>
    <p:sldId id="268" r:id="rId14"/>
    <p:sldId id="293" r:id="rId15"/>
    <p:sldId id="272" r:id="rId16"/>
    <p:sldId id="275" r:id="rId17"/>
    <p:sldId id="279" r:id="rId18"/>
    <p:sldId id="290" r:id="rId19"/>
    <p:sldId id="291" r:id="rId20"/>
    <p:sldId id="274" r:id="rId21"/>
    <p:sldId id="276" r:id="rId22"/>
    <p:sldId id="278" r:id="rId23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5"/>
    </p:embeddedFont>
    <p:embeddedFont>
      <p:font typeface="G마켓 산스 TTF Light" panose="02000000000000000000" pitchFamily="2" charset="-127"/>
      <p:regular r:id="rId26"/>
    </p:embeddedFont>
    <p:embeddedFont>
      <p:font typeface="G마켓 산스 TTF Medium" panose="02000000000000000000" pitchFamily="2" charset="-127"/>
      <p:regular r:id="rId27"/>
    </p:embeddedFont>
    <p:embeddedFont>
      <p:font typeface="Montserrat Black" panose="00000A00000000000000" pitchFamily="2" charset="0"/>
      <p:bold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함초롬바탕" panose="02030604000101010101" pitchFamily="18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4380" autoAdjust="0"/>
  </p:normalViewPr>
  <p:slideViewPr>
    <p:cSldViewPr snapToGrid="0">
      <p:cViewPr varScale="1">
        <p:scale>
          <a:sx n="72" d="100"/>
          <a:sy n="72" d="100"/>
        </p:scale>
        <p:origin x="2070" y="5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47EB6B8-7515-4963-A01F-0B07A3769441}" type="datetime1">
              <a:rPr lang="ko-KR" altLang="en-US"/>
              <a:pPr lvl="0">
                <a:defRPr/>
              </a:pPr>
              <a:t>2022-12-25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D7F648-85B7-475E-AA33-90C9437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안녕하세요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종합설계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스타 자이언트 발표 시작하겠습니다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2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보스입니다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125m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보스맵에서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등장 할 예정이며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보스의 공격 패턴으로는 파이어 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파이어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브레스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에너지 볼트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에너지 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라이트닝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볼트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운석 날리기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가지의 보스 패턴들은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루아를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이용하여 구현할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19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블랙홀입니다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지도에서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나왔던것과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같이 게임의 중반에 블랙홀 구간을 만들 예정인데요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블랙홀이 발생하면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타임어택이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시작됩니다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블랙홀 구간에서는 운석들이 플레이어 우주선 방향으로 끌려오고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메인 조종석에서 우주선을 조종해 운석을 피하거나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 운석을 공격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파괴하는 식으로 게임을 진행할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89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보석입니다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보석은 적 몬스터를 처치하였을 때 일정 확률로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드랍됩니다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보석을 얻으면 다른 종류의 탄을 발사할 수 있게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가지의 공격 방식이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기본 공격인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기본탄과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강화된 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산탄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유도탄이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75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기술적 요소입니다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 캐릭터와 보스 몬스터의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스키닝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애니메이션을 적용할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태양광 반사 조명 효과를 구현하여 더욱 사실적인 조명효과를 적용할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루아를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패턴을 포함한 보스 스크립트를 작성할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iocp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이용하여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접속할 수 있는 방을 최대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 까지 만들 수 있도록 서버를 구현할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중점 연구사항 역할 분담입니다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역할 분담은 다음과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45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타 게임과의 차별성입니다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저희의 게임은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Lovers in a dangerous spacetime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이라는 게임과 유사한데요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게임과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멀티 플레이 협력 게임이란 점과 조종석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보석으로 공격 모드를 변경한다는 점이 유사하지만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기존의 게임은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이고 저희가 제작하는 게임은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라는 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블랙홀 구간이 추가되었다는 점에서 차별성을 갖습니다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개인별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준비사항입니다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 저희는 이와 같은 강의를 수강했습니다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추가적으로 서버 프로그래머는 서버 프로그래밍을 수강할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재미요소 및 시장성입니다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저희가 만들 게임은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포함한 협력 게임인데요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아래 사진은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오버쿡드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바쁘게 우주선 내부를 돌아다녀야 한다는 점에서 인기를 끌었던 협력 게임인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오버쿡드와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비슷한 재미를 얻을 수 있다고 생각했고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 항상 스팀 인기 순위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 이내에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들어있을만큼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대중적인 장르인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포함하고 있다는 점에서 시장성을 가지고 있다고 보았습니다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QNA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궁금하신 점을 질문해주시면 감사하겠습니다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119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9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목차입니다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연구 목적부터 재미요소 순으로 다음과 같은 순서로 발표 진행하겠습니다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28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개발일정은 다음과 같으며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애니메이션 적용과 같은 클라이언트 제작을 할 예정이고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클라이언트 제작을 마친 후</a:t>
            </a:r>
            <a:r>
              <a:rPr lang="en-US" altLang="ko-KR" dirty="0"/>
              <a:t>, </a:t>
            </a:r>
            <a:r>
              <a:rPr lang="ko-KR" altLang="en-US" dirty="0"/>
              <a:t>맵 구현</a:t>
            </a:r>
            <a:r>
              <a:rPr lang="en-US" altLang="ko-KR" dirty="0"/>
              <a:t>, </a:t>
            </a:r>
            <a:r>
              <a:rPr lang="ko-KR" altLang="en-US" dirty="0"/>
              <a:t>보스 스크립트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파티클</a:t>
            </a:r>
            <a:r>
              <a:rPr lang="en-US" altLang="ko-KR" dirty="0"/>
              <a:t> </a:t>
            </a:r>
            <a:r>
              <a:rPr lang="ko-KR" altLang="en-US" dirty="0"/>
              <a:t>효과와 같은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제작을</a:t>
            </a:r>
            <a:r>
              <a:rPr lang="en-US" altLang="ko-KR" dirty="0"/>
              <a:t> </a:t>
            </a:r>
            <a:r>
              <a:rPr lang="ko-KR" altLang="en-US" dirty="0"/>
              <a:t>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 로직으로는</a:t>
            </a:r>
            <a:r>
              <a:rPr lang="en-US" altLang="ko-KR" dirty="0"/>
              <a:t>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게임 로직</a:t>
            </a:r>
            <a:r>
              <a:rPr lang="en-US" altLang="ko-KR" dirty="0"/>
              <a:t>(</a:t>
            </a:r>
            <a:r>
              <a:rPr lang="ko-KR" altLang="en-US" dirty="0"/>
              <a:t>충돌 같은 거</a:t>
            </a:r>
            <a:r>
              <a:rPr lang="en-US" altLang="ko-KR" dirty="0"/>
              <a:t>), </a:t>
            </a:r>
            <a:r>
              <a:rPr lang="ko-KR" altLang="en-US" dirty="0"/>
              <a:t>동기화를 진행할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중간발표까지의 목표는</a:t>
            </a:r>
            <a:endParaRPr lang="en-US" altLang="ko-KR" dirty="0"/>
          </a:p>
          <a:p>
            <a:r>
              <a:rPr lang="ko-KR" altLang="en-US" dirty="0"/>
              <a:t>클라이언트에서는 클라이언트 제작과</a:t>
            </a:r>
            <a:r>
              <a:rPr lang="en-US" altLang="ko-KR" dirty="0"/>
              <a:t> </a:t>
            </a:r>
            <a:r>
              <a:rPr lang="ko-KR" altLang="en-US" dirty="0"/>
              <a:t>맵 구현까지 구현할 예정입니다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서버에서는 우주선과 플레이어와 적의 위치 연동과 충돌처리까지 구현하고자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연구목적입니다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클라이언트 담당은 다이렉트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3D 12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사용해 게임 개발을 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유니티 엔진을 이용해서 애니메이션을 적용하여 게임 제작을 위한 능력을 향상시키고자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서버 담당은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IOCP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이용한 서버 구현을 통해 관련 지식을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공부하고자합니다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협업인 만큼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git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사용해 협업 능력 및 유동적인 프로젝트 관리 능력을 향상 시키고자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81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개발환경입니다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다이렉트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3D 12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비주얼스튜디오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통해 개발을 진행하고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유니티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블렌더와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3DsMAX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이용해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에셋을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수정하고 이용할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깃허브를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코드를 관리할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7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소개입니다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게임은 우주를 배경으로 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 협력 슈팅 게임으로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“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해적”인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플레이어는 우주선에 탑승하여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목표인 스타 자이언트를 보스로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빼앗기 위해 나아갑니다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0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1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지도입니다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플레이어는 앞서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말한것처럼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스타 자이언트를 얻어야 게임에서 승리하는데요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점선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경로를 따라 가야 스타 자이언트를 얻을 수 있도록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플레이어는 가는 도중 블랙홀을 맞닥뜨리게 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경로의 끝에는 스타 자이언트를 지키는 보스인 드래곤을 만날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경로 외로는 방사능 등의 오염물질들이 가득하기 때문에 플레이어가 이동하지 못하도록 막을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경로의 크기는 너비는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높이는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전체적인 길이는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4km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생각하고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=================================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일반 몬스터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블랙홀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 다시 일반 몬스터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보스 몬스터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분으로 전체 플레이시간은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 정도로 예상합니다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r>
              <a:rPr lang="en-US" altLang="ko-KR" dirty="0"/>
              <a:t>200mx 4km x 50m  1</a:t>
            </a:r>
            <a:r>
              <a:rPr lang="ko-KR" altLang="en-US" dirty="0"/>
              <a:t>초에 약 속도 </a:t>
            </a:r>
            <a:r>
              <a:rPr lang="en-US" altLang="ko-KR" dirty="0"/>
              <a:t>– 40km/h</a:t>
            </a:r>
            <a:r>
              <a:rPr lang="ko-KR" altLang="en-US" dirty="0"/>
              <a:t>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11m (</a:t>
            </a:r>
            <a:r>
              <a:rPr lang="ko-KR" altLang="en-US" dirty="0"/>
              <a:t>최대</a:t>
            </a:r>
            <a:r>
              <a:rPr lang="en-US" altLang="ko-KR" dirty="0"/>
              <a:t>) 6km/h</a:t>
            </a:r>
            <a:r>
              <a:rPr lang="ko-KR" altLang="en-US" dirty="0"/>
              <a:t>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1.5m 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9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플레이어 캐릭터입니다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 캐릭터는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크기의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등신 고양이 캐릭터입니다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WASD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키 마우스 회전을 통해 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크기의 함선 내부를 자유롭게 이동하고 조종석과 공격석에서 상호작용을 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49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몬스터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운석입니다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플레이어가 경로를 따라 진행하면서 만나게 될 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몬스터와 운석 같은 경우 그 종류에 따라 사이즈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 패턴 등을 다르게 설정하였습니다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중 저희 졸업작품 게임에는 게임 완성도를 위해 위의 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종씩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구현할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6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tPzK4dzVKU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young-up.tistory.com/101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creatures/polygonal-dragon-116690" TargetMode="External"/><Relationship Id="rId5" Type="http://schemas.openxmlformats.org/officeDocument/2006/relationships/hyperlink" Target="https://assetstore.unity.com/packages/3d/characters/humanoids/fantasy/pspsps-cat-192633" TargetMode="External"/><Relationship Id="rId10" Type="http://schemas.openxmlformats.org/officeDocument/2006/relationships/hyperlink" Target="https://youtu.be/21ZFf3FHiD8" TargetMode="External"/><Relationship Id="rId4" Type="http://schemas.openxmlformats.org/officeDocument/2006/relationships/hyperlink" Target="https://m.blog.naver.com/PostView.naver?isHttpsRedirect=true&amp;blogId=infogram&amp;logNo=220739156637" TargetMode="External"/><Relationship Id="rId9" Type="http://schemas.openxmlformats.org/officeDocument/2006/relationships/hyperlink" Target="https://www.youtube.com/watch?v=iAMNUI3m8JY&amp;t=216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지도교수</a:t>
            </a:r>
            <a:r>
              <a:rPr lang="en-US" altLang="ko-KR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:</a:t>
            </a: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 정내훈</a:t>
            </a:r>
            <a:endParaRPr lang="ko-KR" altLang="en-US" sz="3243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2020182033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이시우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2020182038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정하나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2020180041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최유진</a:t>
            </a:r>
            <a:endParaRPr lang="ko-KR" altLang="en-US" spc="-100">
              <a:solidFill>
                <a:schemeClr val="bg1"/>
              </a:solidFill>
              <a:latin typeface="G마켓 산스 TTF Light"/>
              <a:ea typeface="G마켓 산스 T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pic>
        <p:nvPicPr>
          <p:cNvPr id="8" name="그림 7" descr="별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A2BAF064-0C5E-B3AA-420A-A0FFE6264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63" y="2734244"/>
            <a:ext cx="3890873" cy="3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03C420-42F6-BCF8-05AA-D195D725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525" y="1221223"/>
            <a:ext cx="5060950" cy="54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678322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35BB-A46A-ACAE-4E7F-6D44739ABE51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FBFE0-D008-02BD-FB9F-8811F7CB491B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0F53F-F123-C8CD-C840-503B16019E1B}"/>
              </a:ext>
            </a:extLst>
          </p:cNvPr>
          <p:cNvSpPr txBox="1"/>
          <p:nvPr/>
        </p:nvSpPr>
        <p:spPr>
          <a:xfrm>
            <a:off x="6208687" y="3630083"/>
            <a:ext cx="52343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최대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만들 수 있게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1F2556-1E26-1C16-4921-F1A667F7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1112C-0C6D-E02A-00BE-2AF98BDDA1BA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조명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61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20" y="1395028"/>
            <a:ext cx="1181018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1" y="3971889"/>
            <a:ext cx="1181016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8C8E27-45AD-E949-44F7-8BA271699EB7}"/>
              </a:ext>
            </a:extLst>
          </p:cNvPr>
          <p:cNvSpPr/>
          <p:nvPr/>
        </p:nvSpPr>
        <p:spPr>
          <a:xfrm>
            <a:off x="723346" y="3460342"/>
            <a:ext cx="2770877" cy="46151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2C4FD-1991-441B-2E32-7B1829BCD117}"/>
              </a:ext>
            </a:extLst>
          </p:cNvPr>
          <p:cNvSpPr txBox="1"/>
          <p:nvPr/>
        </p:nvSpPr>
        <p:spPr>
          <a:xfrm>
            <a:off x="723345" y="3479446"/>
            <a:ext cx="277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“Lovers in a Dangerous Spacetime” </a:t>
            </a:r>
            <a:r>
              <a:rPr lang="ko-KR" altLang="en-US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endParaRPr lang="ko-KR" altLang="en-US" sz="13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507152"/>
            <a:ext cx="3276332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507151"/>
            <a:ext cx="3276333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마니아층을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5323380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7" y="2827322"/>
            <a:ext cx="5168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4144A-8CE9-158F-BEF5-AB0C2BF59A90}"/>
              </a:ext>
            </a:extLst>
          </p:cNvPr>
          <p:cNvSpPr txBox="1"/>
          <p:nvPr/>
        </p:nvSpPr>
        <p:spPr>
          <a:xfrm>
            <a:off x="1116106" y="5788669"/>
            <a:ext cx="51688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C2443-74B1-00AF-4D38-395B7AF9F6D7}"/>
              </a:ext>
            </a:extLst>
          </p:cNvPr>
          <p:cNvSpPr txBox="1"/>
          <p:nvPr/>
        </p:nvSpPr>
        <p:spPr>
          <a:xfrm>
            <a:off x="6997725" y="2114264"/>
            <a:ext cx="51688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90572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117894" y="1331600"/>
            <a:ext cx="119562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템플릿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https://m.blog.naver.com/PostView.naver?isHttpsRedirect=true&amp;blogId=infogram&amp;logNo=220739156637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https://assetstore.unity.com/packages/3d/characters/humanoids/fantasy/pspsps-cat-192633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6"/>
              </a:rPr>
              <a:t>https://assetstore.unity.com/packages/3d/characters/creatures/polygonal-dragon-116690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7"/>
              </a:rPr>
              <a:t>https://young-up.tistory.com/1013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Official Gameplay Trailer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8"/>
              </a:rPr>
              <a:t>https://www.youtube.com/watch?v=ItPzK4dzVKU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 </a:t>
            </a:r>
            <a:r>
              <a:rPr lang="ko-KR" altLang="en-US" sz="1600" i="0" dirty="0" err="1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플레이영상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9"/>
              </a:rPr>
              <a:t>https://www.youtube.com/watch?v=iAMNUI3m8JY&amp;t=216s</a:t>
            </a:r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갓레이</a:t>
            </a:r>
            <a:r>
              <a:rPr lang="ko-KR" altLang="en-US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구현예제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10"/>
              </a:rPr>
              <a:t>https://youtu.be/21ZFf3FHiD8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404340"/>
            <a:ext cx="3960000" cy="2160000"/>
          </a:xfrm>
          <a:prstGeom prst="rect">
            <a:avLst/>
          </a:prstGeom>
        </p:spPr>
      </p:pic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404340"/>
            <a:ext cx="3960000" cy="21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43E8EA-3D7E-9B2F-EC56-C12194CD1844}"/>
              </a:ext>
            </a:extLst>
          </p:cNvPr>
          <p:cNvSpPr/>
          <p:nvPr/>
        </p:nvSpPr>
        <p:spPr>
          <a:xfrm>
            <a:off x="1077346" y="6165533"/>
            <a:ext cx="3960000" cy="4064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12ED3F-0EC2-7CDA-A645-A9F80A15B66D}"/>
              </a:ext>
            </a:extLst>
          </p:cNvPr>
          <p:cNvSpPr/>
          <p:nvPr/>
        </p:nvSpPr>
        <p:spPr>
          <a:xfrm>
            <a:off x="7176000" y="6199469"/>
            <a:ext cx="3960000" cy="37249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53594"/>
            <a:ext cx="435462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53594"/>
            <a:ext cx="496843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1714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1714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FD10F0-C26E-A71E-3AA2-9B7D8150C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4" y="1508185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693265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F504EA-45B0-1703-17FC-1D73F32EA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09" y="1274008"/>
            <a:ext cx="3224955" cy="52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1483</Words>
  <Application>Microsoft Office PowerPoint</Application>
  <PresentationFormat>와이드스크린</PresentationFormat>
  <Paragraphs>256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맑은 고딕</vt:lpstr>
      <vt:lpstr>Montserrat Black</vt:lpstr>
      <vt:lpstr>함초롬바탕</vt:lpstr>
      <vt:lpstr>G마켓 산스 TTF Bold</vt:lpstr>
      <vt:lpstr>G마켓 산스 TTF Medium</vt:lpstr>
      <vt:lpstr>G마켓 산스 TTF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194</cp:revision>
  <dcterms:created xsi:type="dcterms:W3CDTF">2022-11-25T05:47:03Z</dcterms:created>
  <dcterms:modified xsi:type="dcterms:W3CDTF">2022-12-25T17:35:21Z</dcterms:modified>
  <cp:version/>
</cp:coreProperties>
</file>